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93" r:id="rId2"/>
    <p:sldId id="302" r:id="rId3"/>
    <p:sldId id="308" r:id="rId4"/>
    <p:sldId id="309" r:id="rId5"/>
    <p:sldId id="301" r:id="rId6"/>
    <p:sldId id="287" r:id="rId7"/>
    <p:sldId id="275" r:id="rId8"/>
    <p:sldId id="289" r:id="rId9"/>
    <p:sldId id="300" r:id="rId10"/>
    <p:sldId id="297" r:id="rId11"/>
    <p:sldId id="303" r:id="rId12"/>
    <p:sldId id="304" r:id="rId13"/>
    <p:sldId id="307" r:id="rId14"/>
    <p:sldId id="306" r:id="rId1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4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9D58"/>
    <a:srgbClr val="00057C"/>
    <a:srgbClr val="0000FF"/>
    <a:srgbClr val="FF8C00"/>
    <a:srgbClr val="C00000"/>
    <a:srgbClr val="469C76"/>
    <a:srgbClr val="F71252"/>
    <a:srgbClr val="116F6D"/>
    <a:srgbClr val="DB9758"/>
    <a:srgbClr val="10A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29"/>
    <p:restoredTop sz="94737"/>
  </p:normalViewPr>
  <p:slideViewPr>
    <p:cSldViewPr snapToGrid="0" showGuides="1">
      <p:cViewPr>
        <p:scale>
          <a:sx n="111" d="100"/>
          <a:sy n="111" d="100"/>
        </p:scale>
        <p:origin x="1144" y="488"/>
      </p:cViewPr>
      <p:guideLst>
        <p:guide orient="horz" pos="2137"/>
        <p:guide pos="24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6.png>
</file>

<file path=ppt/media/image27.png>
</file>

<file path=ppt/media/image29.png>
</file>

<file path=ppt/media/image36.jpeg>
</file>

<file path=ppt/media/image37.png>
</file>

<file path=ppt/media/image38.svg>
</file>

<file path=ppt/media/image39.png>
</file>

<file path=ppt/media/image41.png>
</file>

<file path=ppt/media/image4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18368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4318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0393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7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05/09/2024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604272" y="448197"/>
            <a:ext cx="406479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-425178" y="4074609"/>
            <a:ext cx="2561456" cy="50808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10571051" y="4065605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5869"/>
            <a:ext cx="11152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2002462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90517" y="2484635"/>
            <a:ext cx="0" cy="122993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9111356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2316661" y="4071077"/>
            <a:ext cx="2557949" cy="51199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3562576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7778411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5178" y="4982921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724" y="4982921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353" y="4982921"/>
            <a:ext cx="576441" cy="87719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2083" y="4991557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3438" y="4991557"/>
            <a:ext cx="576441" cy="87719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6447822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2920" y="6447822"/>
            <a:ext cx="664161" cy="87719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165" y="5983522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10689482" y="5801779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4074" y="5430464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71165" y="4976995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10742176" y="6784995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726225" y="5416191"/>
            <a:ext cx="967444" cy="879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291052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-582512" y="4616953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2562910" y="4616938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7928602" y="6086471"/>
            <a:ext cx="245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Hydroxyanilinase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10611227" y="4616938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B165A-ED78-D2E3-B5A5-33224B68281C}"/>
              </a:ext>
            </a:extLst>
          </p:cNvPr>
          <p:cNvSpPr txBox="1"/>
          <p:nvPr/>
        </p:nvSpPr>
        <p:spPr>
          <a:xfrm>
            <a:off x="7913490" y="4598598"/>
            <a:ext cx="2395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O</a:t>
            </a:r>
            <a:r>
              <a:rPr lang="en-DK" sz="1600" dirty="0"/>
              <a:t>-aminophenol oxidase activity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D4FD136-2DA8-D1B4-60D0-CC8D1D267222}"/>
              </a:ext>
            </a:extLst>
          </p:cNvPr>
          <p:cNvCxnSpPr>
            <a:cxnSpLocks/>
          </p:cNvCxnSpPr>
          <p:nvPr/>
        </p:nvCxnSpPr>
        <p:spPr bwMode="auto">
          <a:xfrm>
            <a:off x="6384841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3FD173B5-E278-C8C2-6667-1DF4953258D6}"/>
              </a:ext>
            </a:extLst>
          </p:cNvPr>
          <p:cNvSpPr/>
          <p:nvPr/>
        </p:nvSpPr>
        <p:spPr bwMode="auto">
          <a:xfrm>
            <a:off x="5051896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Aurone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synthases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CF6418AE-BD73-696A-0932-84EB933659E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93981" y="5059158"/>
            <a:ext cx="673100" cy="8890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FC8F0CB-8744-2214-0CF2-6FE08DB19A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5060963"/>
            <a:ext cx="695452" cy="854065"/>
          </a:xfrm>
          <a:prstGeom prst="rect">
            <a:avLst/>
          </a:prstGeom>
        </p:spPr>
      </p:pic>
      <p:sp>
        <p:nvSpPr>
          <p:cNvPr id="74" name="Double Bracket 73">
            <a:extLst>
              <a:ext uri="{FF2B5EF4-FFF2-40B4-BE49-F238E27FC236}">
                <a16:creationId xmlns:a16="http://schemas.microsoft.com/office/drawing/2014/main" id="{58175740-2ECF-3878-50A3-07D851BC5232}"/>
              </a:ext>
            </a:extLst>
          </p:cNvPr>
          <p:cNvSpPr/>
          <p:nvPr/>
        </p:nvSpPr>
        <p:spPr>
          <a:xfrm>
            <a:off x="7855755" y="6127248"/>
            <a:ext cx="2561456" cy="1197436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E6EA5C-9CB8-E5E3-9A1B-9AE9B8004C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45095" y="4759554"/>
            <a:ext cx="1028700" cy="151130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0FE1A0B-9508-50FC-EFFA-463E8790790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131545" y="4759554"/>
            <a:ext cx="1028700" cy="153670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EDE02D3-BEBE-B3AB-7110-FCB2A8C7BB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142543" y="5343744"/>
            <a:ext cx="444500" cy="1524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C8A79477-3243-9E91-156C-7E2D51E509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-16244" y="5331377"/>
            <a:ext cx="444500" cy="15240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11F24E9F-A3A4-B87C-B7DB-3AB6868EF7B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04989" y="5331377"/>
            <a:ext cx="444500" cy="15240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196CFC03-0D41-9265-5A3C-24E53457D32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361630" y="5335800"/>
            <a:ext cx="444500" cy="15240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1B5D5641-D912-1E3F-46F4-046C2979CAC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60170" y="5339991"/>
            <a:ext cx="444500" cy="1524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7F0A4B78-E33D-0D07-980A-AE376B996A3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90482" y="5764858"/>
            <a:ext cx="444500" cy="15240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9EEC0764-1459-4E90-A6C8-C66671C05F3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22286" y="6798654"/>
            <a:ext cx="444500" cy="1524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F7DF268B-8FC3-8C5B-6F8F-B12722C0FF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05246">
            <a:off x="11330541" y="5529208"/>
            <a:ext cx="444500" cy="15240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0FA5AE4F-37B8-A490-577F-8BAB9E3F76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591089">
            <a:off x="11302715" y="6127188"/>
            <a:ext cx="444500" cy="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DBE07-A769-B6E0-B6D4-9A22C8E59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89" r="72267"/>
          <a:stretch/>
        </p:blipFill>
        <p:spPr>
          <a:xfrm>
            <a:off x="2901949" y="253604"/>
            <a:ext cx="4526139" cy="43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22393489-2D3D-1E84-0325-1FEE732BC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174" t="17430" r="48785" b="9827"/>
          <a:stretch/>
        </p:blipFill>
        <p:spPr>
          <a:xfrm>
            <a:off x="2024009" y="770562"/>
            <a:ext cx="2024009" cy="321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20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108" y="300508"/>
            <a:ext cx="9216056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70" t="7461" r="66628" b="76508"/>
          <a:stretch/>
        </p:blipFill>
        <p:spPr>
          <a:xfrm>
            <a:off x="1759174" y="97969"/>
            <a:ext cx="9070191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256902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76497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304554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92571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331538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552135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80351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93470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800483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309548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256902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82921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98129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565399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80672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315992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311871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338595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93380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800483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93899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309113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662332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956664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263207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348956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321091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325835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78573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865505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320361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333953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605852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851852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262320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74311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349611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355049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80097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764978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265641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349862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332970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535973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764978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354650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318819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74603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78403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850793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267826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363068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348956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535814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725900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368222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331538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87985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739020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829310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265639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331291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348472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84079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366306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361940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87884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739020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725551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827462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211742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95176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762925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0726AAA4-F424-6E73-996C-8B9A592FD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916872" y="6739869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1204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3A5CD4B-2E94-FFCF-305F-317B7A3F6A3A}"/>
              </a:ext>
            </a:extLst>
          </p:cNvPr>
          <p:cNvSpPr/>
          <p:nvPr/>
        </p:nvSpPr>
        <p:spPr>
          <a:xfrm>
            <a:off x="5924929" y="7053082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DD3725-7269-3F3D-DAAE-88B7AA2419BF}"/>
              </a:ext>
            </a:extLst>
          </p:cNvPr>
          <p:cNvSpPr/>
          <p:nvPr/>
        </p:nvSpPr>
        <p:spPr>
          <a:xfrm>
            <a:off x="5922348" y="7445704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08D8DA6-DD6C-E497-7C8E-96EB5D4C7504}"/>
              </a:ext>
            </a:extLst>
          </p:cNvPr>
          <p:cNvSpPr txBox="1"/>
          <p:nvPr/>
        </p:nvSpPr>
        <p:spPr>
          <a:xfrm>
            <a:off x="6187207" y="6986539"/>
            <a:ext cx="165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2y9x (</a:t>
            </a:r>
            <a:r>
              <a:rPr lang="en-DK" sz="1400" i="1" dirty="0"/>
              <a:t>Ab</a:t>
            </a:r>
            <a:r>
              <a:rPr lang="en-DK" sz="1400" dirty="0"/>
              <a:t>Tyr, type </a:t>
            </a:r>
            <a:r>
              <a:rPr lang="en-DK" sz="1400" b="1" dirty="0"/>
              <a:t>l</a:t>
            </a:r>
            <a:r>
              <a:rPr lang="en-DK" sz="1400" dirty="0"/>
              <a:t>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960B37-6635-3DAA-FBD3-81219BD8A6A5}"/>
              </a:ext>
            </a:extLst>
          </p:cNvPr>
          <p:cNvSpPr txBox="1"/>
          <p:nvPr/>
        </p:nvSpPr>
        <p:spPr>
          <a:xfrm>
            <a:off x="6187207" y="7371837"/>
            <a:ext cx="1797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4J3P (</a:t>
            </a:r>
            <a:r>
              <a:rPr lang="en-DK" sz="1400" i="1" dirty="0"/>
              <a:t>Ao</a:t>
            </a:r>
            <a:r>
              <a:rPr lang="en-DK" sz="1400" dirty="0"/>
              <a:t>CO4, type </a:t>
            </a:r>
            <a:r>
              <a:rPr lang="en-DK" sz="1400" b="1" dirty="0"/>
              <a:t>f</a:t>
            </a:r>
            <a:r>
              <a:rPr lang="en-DK" sz="1400" dirty="0"/>
              <a:t>)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289EE3E-7A19-5319-FEE3-684117048614}"/>
              </a:ext>
            </a:extLst>
          </p:cNvPr>
          <p:cNvSpPr txBox="1"/>
          <p:nvPr/>
        </p:nvSpPr>
        <p:spPr>
          <a:xfrm>
            <a:off x="4724387" y="779370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E81352B-15CF-10E2-634B-FAFADD2AC0D2}"/>
              </a:ext>
            </a:extLst>
          </p:cNvPr>
          <p:cNvSpPr txBox="1"/>
          <p:nvPr/>
        </p:nvSpPr>
        <p:spPr>
          <a:xfrm>
            <a:off x="2701909" y="7825682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EFF376F-A1CC-8C8F-F664-9D378637C098}"/>
              </a:ext>
            </a:extLst>
          </p:cNvPr>
          <p:cNvSpPr txBox="1"/>
          <p:nvPr/>
        </p:nvSpPr>
        <p:spPr>
          <a:xfrm>
            <a:off x="3809795" y="7146154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584775-0FE1-063F-F62C-41021470E7D6}"/>
              </a:ext>
            </a:extLst>
          </p:cNvPr>
          <p:cNvSpPr txBox="1"/>
          <p:nvPr/>
        </p:nvSpPr>
        <p:spPr>
          <a:xfrm>
            <a:off x="2367102" y="678686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B475D9-1473-B44F-EF56-472AA4C79D83}"/>
              </a:ext>
            </a:extLst>
          </p:cNvPr>
          <p:cNvSpPr txBox="1"/>
          <p:nvPr/>
        </p:nvSpPr>
        <p:spPr>
          <a:xfrm>
            <a:off x="2387422" y="694942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76315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5359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108" y="300508"/>
            <a:ext cx="9216056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70" t="7461" r="66628" b="76508"/>
          <a:stretch/>
        </p:blipFill>
        <p:spPr>
          <a:xfrm>
            <a:off x="1759174" y="97969"/>
            <a:ext cx="9070191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256902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76497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304554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92571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331538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552135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80351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93470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800483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309548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256902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82921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98129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565399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80672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315992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311871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338595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93380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800483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93899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309113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662332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956664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263207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348956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321091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325835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78573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865505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320361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333953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605852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851852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262320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74311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349611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355049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80097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764978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265641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349862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332970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535973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764978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354650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318819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74603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78403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850793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267826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363068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348956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535814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725900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368222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331538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87985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739020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829310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265639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331291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348472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84079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366306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361940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87884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739020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725551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827462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211742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95176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762925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1204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76315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F4938-9C8F-7D35-B58A-59CBF6555C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722" t="184" r="9532" b="12684"/>
          <a:stretch/>
        </p:blipFill>
        <p:spPr>
          <a:xfrm>
            <a:off x="1936104" y="6798590"/>
            <a:ext cx="3228779" cy="30700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391116-EAB5-0F95-2CA5-F3D48E08610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415" r="10840" b="12870"/>
          <a:stretch/>
        </p:blipFill>
        <p:spPr>
          <a:xfrm>
            <a:off x="5930241" y="6778758"/>
            <a:ext cx="3228795" cy="30700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D2EC59A-9F75-B93E-28AF-FFACF60275AD}"/>
              </a:ext>
            </a:extLst>
          </p:cNvPr>
          <p:cNvSpPr txBox="1"/>
          <p:nvPr/>
        </p:nvSpPr>
        <p:spPr>
          <a:xfrm>
            <a:off x="5411785" y="668375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B5E2D4-D213-8FD1-7594-E6887579206C}"/>
              </a:ext>
            </a:extLst>
          </p:cNvPr>
          <p:cNvSpPr txBox="1"/>
          <p:nvPr/>
        </p:nvSpPr>
        <p:spPr>
          <a:xfrm>
            <a:off x="6481166" y="6909052"/>
            <a:ext cx="782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Arg-200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48C36F-FC64-A9B4-4A05-ED33BA6D11B6}"/>
              </a:ext>
            </a:extLst>
          </p:cNvPr>
          <p:cNvSpPr txBox="1"/>
          <p:nvPr/>
        </p:nvSpPr>
        <p:spPr>
          <a:xfrm>
            <a:off x="8399317" y="8188142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Gln-273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18D070-2B66-7FEA-A9ED-1663217A9BE7}"/>
              </a:ext>
            </a:extLst>
          </p:cNvPr>
          <p:cNvSpPr txBox="1"/>
          <p:nvPr/>
        </p:nvSpPr>
        <p:spPr>
          <a:xfrm>
            <a:off x="2614823" y="6899193"/>
            <a:ext cx="782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Arg-239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2E0D9E-914C-FE27-6E45-119EEA561ECD}"/>
              </a:ext>
            </a:extLst>
          </p:cNvPr>
          <p:cNvSpPr txBox="1"/>
          <p:nvPr/>
        </p:nvSpPr>
        <p:spPr>
          <a:xfrm>
            <a:off x="4014586" y="8487515"/>
            <a:ext cx="1624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Glu-256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980122-9D5D-DEE3-CACB-DD1B3A010098}"/>
              </a:ext>
            </a:extLst>
          </p:cNvPr>
          <p:cNvSpPr txBox="1"/>
          <p:nvPr/>
        </p:nvSpPr>
        <p:spPr>
          <a:xfrm>
            <a:off x="4402834" y="7689405"/>
            <a:ext cx="865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Asn-260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D54B0AA-9E22-5C8F-F7D5-5DABA8DC9935}"/>
              </a:ext>
            </a:extLst>
          </p:cNvPr>
          <p:cNvSpPr txBox="1"/>
          <p:nvPr/>
        </p:nvSpPr>
        <p:spPr>
          <a:xfrm>
            <a:off x="3690141" y="7345662"/>
            <a:ext cx="959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Tropolone</a:t>
            </a:r>
          </a:p>
        </p:txBody>
      </p:sp>
    </p:spTree>
    <p:extLst>
      <p:ext uri="{BB962C8B-B14F-4D97-AF65-F5344CB8AC3E}">
        <p14:creationId xmlns:p14="http://schemas.microsoft.com/office/powerpoint/2010/main" val="3585326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67"/>
          <a:stretch/>
        </p:blipFill>
        <p:spPr>
          <a:xfrm>
            <a:off x="1544320" y="300508"/>
            <a:ext cx="8417324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49" t="7461" r="66628" b="76508"/>
          <a:stretch/>
        </p:blipFill>
        <p:spPr>
          <a:xfrm>
            <a:off x="1544320" y="106169"/>
            <a:ext cx="8536163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183750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03345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231402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19419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258386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478983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07199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20318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727331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236396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183750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09769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24977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492247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07520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242840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238719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265443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20228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727331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20747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235961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589180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883512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190055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275804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247939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252683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05421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792353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247209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260801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532700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778700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189168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01159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276459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281897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06945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691826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192489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276710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259818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462821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691826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281498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245667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01451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05251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777641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194674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289916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275804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462662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652748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295070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258386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14833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665868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756158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192487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258139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275320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10927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293154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288788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14732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665868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652399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754310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138590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22024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689773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0726AAA4-F424-6E73-996C-8B9A592FD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916872" y="6739869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3236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3A5CD4B-2E94-FFCF-305F-317B7A3F6A3A}"/>
              </a:ext>
            </a:extLst>
          </p:cNvPr>
          <p:cNvSpPr/>
          <p:nvPr/>
        </p:nvSpPr>
        <p:spPr>
          <a:xfrm>
            <a:off x="5924929" y="7053082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DD3725-7269-3F3D-DAAE-88B7AA2419BF}"/>
              </a:ext>
            </a:extLst>
          </p:cNvPr>
          <p:cNvSpPr/>
          <p:nvPr/>
        </p:nvSpPr>
        <p:spPr>
          <a:xfrm>
            <a:off x="5922348" y="7445704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08D8DA6-DD6C-E497-7C8E-96EB5D4C7504}"/>
              </a:ext>
            </a:extLst>
          </p:cNvPr>
          <p:cNvSpPr txBox="1"/>
          <p:nvPr/>
        </p:nvSpPr>
        <p:spPr>
          <a:xfrm>
            <a:off x="6187207" y="6986539"/>
            <a:ext cx="165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2y9x (</a:t>
            </a:r>
            <a:r>
              <a:rPr lang="en-DK" sz="1400" i="1" dirty="0"/>
              <a:t>Ab</a:t>
            </a:r>
            <a:r>
              <a:rPr lang="en-DK" sz="1400" dirty="0"/>
              <a:t>Tyr, type </a:t>
            </a:r>
            <a:r>
              <a:rPr lang="en-DK" sz="1400" b="1" dirty="0"/>
              <a:t>l</a:t>
            </a:r>
            <a:r>
              <a:rPr lang="en-DK" sz="1400" dirty="0"/>
              <a:t>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960B37-6635-3DAA-FBD3-81219BD8A6A5}"/>
              </a:ext>
            </a:extLst>
          </p:cNvPr>
          <p:cNvSpPr txBox="1"/>
          <p:nvPr/>
        </p:nvSpPr>
        <p:spPr>
          <a:xfrm>
            <a:off x="6187207" y="7371837"/>
            <a:ext cx="1797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4J3P (</a:t>
            </a:r>
            <a:r>
              <a:rPr lang="en-DK" sz="1400" i="1" dirty="0"/>
              <a:t>Ao</a:t>
            </a:r>
            <a:r>
              <a:rPr lang="en-DK" sz="1400" dirty="0"/>
              <a:t>CO4, type </a:t>
            </a:r>
            <a:r>
              <a:rPr lang="en-DK" sz="1400" b="1" dirty="0"/>
              <a:t>f</a:t>
            </a:r>
            <a:r>
              <a:rPr lang="en-DK" sz="1400" dirty="0"/>
              <a:t>)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289EE3E-7A19-5319-FEE3-684117048614}"/>
              </a:ext>
            </a:extLst>
          </p:cNvPr>
          <p:cNvSpPr txBox="1"/>
          <p:nvPr/>
        </p:nvSpPr>
        <p:spPr>
          <a:xfrm>
            <a:off x="4724387" y="779370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E81352B-15CF-10E2-634B-FAFADD2AC0D2}"/>
              </a:ext>
            </a:extLst>
          </p:cNvPr>
          <p:cNvSpPr txBox="1"/>
          <p:nvPr/>
        </p:nvSpPr>
        <p:spPr>
          <a:xfrm>
            <a:off x="2701909" y="7825682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EFF376F-A1CC-8C8F-F664-9D378637C098}"/>
              </a:ext>
            </a:extLst>
          </p:cNvPr>
          <p:cNvSpPr txBox="1"/>
          <p:nvPr/>
        </p:nvSpPr>
        <p:spPr>
          <a:xfrm>
            <a:off x="3809795" y="7146154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584775-0FE1-063F-F62C-41021470E7D6}"/>
              </a:ext>
            </a:extLst>
          </p:cNvPr>
          <p:cNvSpPr txBox="1"/>
          <p:nvPr/>
        </p:nvSpPr>
        <p:spPr>
          <a:xfrm>
            <a:off x="2367102" y="678686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B475D9-1473-B44F-EF56-472AA4C79D83}"/>
              </a:ext>
            </a:extLst>
          </p:cNvPr>
          <p:cNvSpPr txBox="1"/>
          <p:nvPr/>
        </p:nvSpPr>
        <p:spPr>
          <a:xfrm>
            <a:off x="2387422" y="694942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03163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BC2DFA-23CF-3D88-0BE9-1F35AC2424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1021"/>
          <a:stretch/>
        </p:blipFill>
        <p:spPr>
          <a:xfrm>
            <a:off x="3937182" y="-55558"/>
            <a:ext cx="827520" cy="624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22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D72D968-B191-89DE-214B-BA5C824BFE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49" t="3033" r="14713"/>
          <a:stretch/>
        </p:blipFill>
        <p:spPr>
          <a:xfrm>
            <a:off x="1869260" y="16772"/>
            <a:ext cx="3555412" cy="6593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890186" y="328773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890916" y="811434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893166" y="1041134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897226" y="129281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890186" y="2487835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893101" y="1700373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882600" y="4031343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19D58"/>
                </a:solidFill>
              </a:rPr>
              <a:t>h</a:t>
            </a:r>
            <a:endParaRPr lang="en-DK" sz="1200" dirty="0">
              <a:solidFill>
                <a:srgbClr val="00057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890186" y="3610765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00057C"/>
                </a:solidFill>
              </a:rPr>
              <a:t>g</a:t>
            </a:r>
            <a:endParaRPr lang="en-DK" sz="1200" dirty="0">
              <a:solidFill>
                <a:srgbClr val="119D5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897226" y="4646897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897226" y="6103607"/>
            <a:ext cx="22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890186" y="5795830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897226" y="5375252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85" t="9087" r="25505" b="24849"/>
          <a:stretch/>
        </p:blipFill>
        <p:spPr>
          <a:xfrm>
            <a:off x="5287041" y="157568"/>
            <a:ext cx="1462223" cy="22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2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E8F24C2-CC5C-9D93-774F-DFA79D6BB2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683" t="5282" r="53182" b="3551"/>
          <a:stretch/>
        </p:blipFill>
        <p:spPr>
          <a:xfrm>
            <a:off x="2085416" y="65002"/>
            <a:ext cx="4147980" cy="65618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637940" y="3287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638670" y="81143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640920" y="1041134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644980" y="129281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637940" y="248783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640855" y="17003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619596" y="40313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9D58"/>
                </a:solidFill>
              </a:rPr>
              <a:t>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637940" y="3610765"/>
            <a:ext cx="2712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00057C"/>
                </a:solidFill>
              </a:rPr>
              <a:t>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644980" y="4590530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644980" y="6053503"/>
            <a:ext cx="23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637940" y="579583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644980" y="5268781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85" t="9087" r="25505" b="24849"/>
          <a:stretch/>
        </p:blipFill>
        <p:spPr>
          <a:xfrm>
            <a:off x="4878335" y="1648053"/>
            <a:ext cx="1462223" cy="22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81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672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B4F5A1-0F47-AC34-50FF-F6A2C245E0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7622" y="-38963"/>
            <a:ext cx="4987636" cy="6857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E2C261-74F0-6947-25F1-A15ABE561C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79" t="3529" r="80788" b="27974"/>
          <a:stretch/>
        </p:blipFill>
        <p:spPr>
          <a:xfrm>
            <a:off x="2757430" y="38963"/>
            <a:ext cx="759382" cy="652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56710B-A598-6954-DC2C-600A496D2A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513" t="95993"/>
          <a:stretch/>
        </p:blipFill>
        <p:spPr>
          <a:xfrm>
            <a:off x="4444558" y="-107403"/>
            <a:ext cx="1370974" cy="2748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F4423-1581-76C3-D0F7-A4E5A69FA302}"/>
              </a:ext>
            </a:extLst>
          </p:cNvPr>
          <p:cNvSpPr txBox="1"/>
          <p:nvPr/>
        </p:nvSpPr>
        <p:spPr>
          <a:xfrm>
            <a:off x="2709993" y="-11497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8BA97-7A04-721C-2DD9-1197A2E3922F}"/>
              </a:ext>
            </a:extLst>
          </p:cNvPr>
          <p:cNvSpPr txBox="1"/>
          <p:nvPr/>
        </p:nvSpPr>
        <p:spPr>
          <a:xfrm>
            <a:off x="3464315" y="-119128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658547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D5AD20-6CDE-075D-3D10-B55450DB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32" t="3791" r="83157" b="30327"/>
          <a:stretch/>
        </p:blipFill>
        <p:spPr>
          <a:xfrm>
            <a:off x="4282543" y="161363"/>
            <a:ext cx="667422" cy="6346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173E14-A65C-302C-B4FA-3500B60769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2395" y="0"/>
            <a:ext cx="3429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8D520-2621-C1B5-BD21-8BEBC999FB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843" t="95033" r="6602" b="2222"/>
          <a:stretch/>
        </p:blipFill>
        <p:spPr>
          <a:xfrm>
            <a:off x="7924801" y="-53790"/>
            <a:ext cx="1219200" cy="188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562AF-81B7-1484-2EC9-EB55CEFA43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61" t="4052" r="80545" b="30327"/>
          <a:stretch/>
        </p:blipFill>
        <p:spPr>
          <a:xfrm>
            <a:off x="5773272" y="179292"/>
            <a:ext cx="820398" cy="633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9A0595-A3D3-83BA-04E0-E84277A4F0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863" t="3922" r="80143" b="30458"/>
          <a:stretch/>
        </p:blipFill>
        <p:spPr>
          <a:xfrm>
            <a:off x="4952875" y="170327"/>
            <a:ext cx="819000" cy="6325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BB4CFA-5084-9502-DC69-396883C033B3}"/>
              </a:ext>
            </a:extLst>
          </p:cNvPr>
          <p:cNvSpPr txBox="1"/>
          <p:nvPr/>
        </p:nvSpPr>
        <p:spPr>
          <a:xfrm>
            <a:off x="4273852" y="-5379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EAF06-0C0F-3D30-D106-38B54D28605E}"/>
              </a:ext>
            </a:extLst>
          </p:cNvPr>
          <p:cNvSpPr txBox="1"/>
          <p:nvPr/>
        </p:nvSpPr>
        <p:spPr>
          <a:xfrm>
            <a:off x="4944899" y="-53791"/>
            <a:ext cx="5004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9C5F40-F120-B59C-9A20-1F15CCBAB7E1}"/>
              </a:ext>
            </a:extLst>
          </p:cNvPr>
          <p:cNvSpPr txBox="1"/>
          <p:nvPr/>
        </p:nvSpPr>
        <p:spPr>
          <a:xfrm>
            <a:off x="5771875" y="-54830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1C74C-21B3-6948-0C0C-544072FF57D7}"/>
              </a:ext>
            </a:extLst>
          </p:cNvPr>
          <p:cNvSpPr txBox="1"/>
          <p:nvPr/>
        </p:nvSpPr>
        <p:spPr>
          <a:xfrm>
            <a:off x="6522958" y="-54831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1050004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57876</TotalTime>
  <Words>196</Words>
  <Application>Microsoft Macintosh PowerPoint</Application>
  <PresentationFormat>Widescreen</PresentationFormat>
  <Paragraphs>106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279</cp:revision>
  <dcterms:created xsi:type="dcterms:W3CDTF">2024-04-22T11:19:00Z</dcterms:created>
  <dcterms:modified xsi:type="dcterms:W3CDTF">2024-09-05T13:57:23Z</dcterms:modified>
</cp:coreProperties>
</file>

<file path=docProps/thumbnail.jpeg>
</file>